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78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9.xml" ContentType="application/vnd.openxmlformats-officedocument.presentationml.slide+xml"/>
  <Override PartName="/ppt/slides/slide81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718E12B-96C2-42F6-BCE2-B658B495AE1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E082C0-A5A4-4088-B1C5-BBA766D8E6D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AF65D1-8E63-4311-B06A-AB1AE828C99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FF789E-B2D2-49FA-8AE4-379D3D4E7A2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3EB3F4-3F8B-45AB-A2C2-86BBA0E9E44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CF1C2C-4620-402E-99C1-E81BD8E1C48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F8640D-227C-4CE0-80E8-BCE50B76FE2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0C16E0-3D0B-43D5-AEBD-FD9F31EF924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AD5417-DC00-4780-BD82-77922640D7E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7580C6-5E5D-4EC3-8C93-BEF05EFE588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8B07FA-9999-4D88-A144-3078A9CE1AA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F17C8FE-38E9-4DA5-B270-949E683EF4A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9B1F0E1-2DB2-47D5-A8CC-F6F38E5E4951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78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pic>
        <p:nvPicPr>
          <p:cNvPr id="38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381" name=""/>
          <p:cNvSpPr/>
          <p:nvPr/>
        </p:nvSpPr>
        <p:spPr>
          <a:xfrm>
            <a:off x="466200" y="1728360"/>
            <a:ext cx="474300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1534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2024-09-02T17:08:27Z</dcterms:modified>
  <cp:revision>88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